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복지실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051720" y="2060848"/>
            <a:ext cx="3168352" cy="46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</a:rPr>
              <a:t>국제결혼중개업 현황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SN</cp:lastModifiedBy>
  <cp:revision>17</cp:revision>
  <dcterms:created xsi:type="dcterms:W3CDTF">2014-08-06T05:32:15Z</dcterms:created>
  <dcterms:modified xsi:type="dcterms:W3CDTF">2016-03-30T07:37:07Z</dcterms:modified>
</cp:coreProperties>
</file>