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217C-2D55-44DA-ABFE-8344739AD219}" type="datetimeFigureOut">
              <a:rPr lang="ko-KR" altLang="en-US" smtClean="0"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3168352" cy="722511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거주자 우선주차제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3744416" cy="432048"/>
          </a:xfrm>
        </p:spPr>
        <p:txBody>
          <a:bodyPr>
            <a:normAutofit lnSpcReduction="10000"/>
          </a:bodyPr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거주자우선주차제란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755576" y="1124744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58" y="1484784"/>
            <a:ext cx="8348760" cy="433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주택가 이면도로상에 </a:t>
            </a:r>
            <a:r>
              <a:rPr lang="ko-KR" altLang="en-US" dirty="0" err="1" smtClean="0"/>
              <a:t>주차구획선을</a:t>
            </a:r>
            <a:r>
              <a:rPr lang="ko-KR" altLang="en-US" dirty="0" smtClean="0"/>
              <a:t> 설치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정비하여 인근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주민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거주자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상근자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배정하고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주차단속 및 관리를 통해 우선 </a:t>
            </a:r>
            <a:r>
              <a:rPr lang="ko-KR" altLang="en-US" dirty="0" err="1" smtClean="0"/>
              <a:t>주차권을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확보해 주는 제도이며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우선주차”라는 용어는 </a:t>
            </a:r>
            <a:r>
              <a:rPr lang="ko-KR" altLang="en-US" dirty="0" err="1" smtClean="0"/>
              <a:t>주차구획배정시</a:t>
            </a:r>
            <a:r>
              <a:rPr lang="ko-KR" altLang="en-US" dirty="0" smtClean="0"/>
              <a:t> 거주자에게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우선적인 권리를 부여한다는 의미로 사용하고 있습니다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 </a:t>
            </a:r>
            <a:r>
              <a:rPr lang="ko-KR" altLang="en-US" dirty="0" err="1" smtClean="0"/>
              <a:t>주차권은</a:t>
            </a:r>
            <a:r>
              <a:rPr lang="ko-KR" altLang="en-US" dirty="0" smtClean="0"/>
              <a:t> 주차장 관리측면</a:t>
            </a:r>
            <a:r>
              <a:rPr lang="en-US" altLang="ko-KR" dirty="0" smtClean="0"/>
              <a:t>·</a:t>
            </a:r>
            <a:r>
              <a:rPr lang="ko-KR" altLang="en-US" dirty="0" smtClean="0"/>
              <a:t>도로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주차구획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사용의 점용측면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등을 고려하여 유상으로 제공되며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주차권</a:t>
            </a:r>
            <a:r>
              <a:rPr lang="ko-KR" altLang="en-US" dirty="0" smtClean="0"/>
              <a:t> 없이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 경우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에는 부정주차 단속</a:t>
            </a:r>
            <a:r>
              <a:rPr lang="en-US" altLang="ko-KR" dirty="0" smtClean="0"/>
              <a:t>(</a:t>
            </a:r>
            <a:r>
              <a:rPr lang="ko-KR" altLang="en-US" dirty="0" smtClean="0"/>
              <a:t>견인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대상이 됩니다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거주자우선주차제가 시행되면 </a:t>
            </a:r>
            <a:r>
              <a:rPr lang="ko-KR" altLang="en-US" dirty="0" err="1" smtClean="0"/>
              <a:t>지정받지</a:t>
            </a:r>
            <a:r>
              <a:rPr lang="ko-KR" altLang="en-US" dirty="0" smtClean="0"/>
              <a:t> 않은 차량이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경우에 주차장법 제</a:t>
            </a:r>
            <a:r>
              <a:rPr lang="en-US" altLang="ko-KR" dirty="0" smtClean="0"/>
              <a:t>8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 </a:t>
            </a:r>
            <a:r>
              <a:rPr lang="ko-KR" altLang="en-US" dirty="0" smtClean="0"/>
              <a:t>규정에 따라 견인조치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아울러 </a:t>
            </a:r>
            <a:r>
              <a:rPr lang="ko-KR" altLang="en-US" dirty="0" err="1" smtClean="0"/>
              <a:t>주차구획외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주차하는 경우에 도로교통법 제</a:t>
            </a:r>
            <a:r>
              <a:rPr lang="en-US" altLang="ko-KR" dirty="0" smtClean="0"/>
              <a:t>28</a:t>
            </a:r>
            <a:r>
              <a:rPr lang="ko-KR" altLang="en-US" dirty="0" smtClean="0"/>
              <a:t>조 등 규정에 따라 과태료 부과 및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견인조치 됩니다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634678"/>
            <a:ext cx="3826768" cy="634082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주차요금은 왜 받나요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ko-KR" altLang="en-US" sz="2400" dirty="0" smtClean="0"/>
              <a:t>거주자우선주차제 주차요금은 전액 주차장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주차시설물 유지관리 등 주차와 관련된 용도에만 사용하도록 제도적으로 제한되고 있습니다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먼저 납부하신 주차요금은 거주자우선주차제 주차관리요원의 인건비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 구획선의 유지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보수비용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주차권</a:t>
            </a:r>
            <a:r>
              <a:rPr lang="ko-KR" altLang="en-US" sz="2400" dirty="0" smtClean="0"/>
              <a:t> 인쇄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송달비</a:t>
            </a:r>
            <a:r>
              <a:rPr lang="ko-KR" altLang="en-US" sz="2400" dirty="0" smtClean="0"/>
              <a:t> 및 기타 관리비용으로 지출됩니다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잔여금액이 있는 경우에는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전액을 공영주차장의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내 집 주차장 갖기 보조금 보조 등 주차시설 확충에 집중적으로 투입하여 </a:t>
            </a:r>
            <a:r>
              <a:rPr lang="ko-KR" altLang="en-US" sz="2400" dirty="0" err="1" smtClean="0"/>
              <a:t>주차난</a:t>
            </a:r>
            <a:r>
              <a:rPr lang="ko-KR" altLang="en-US" sz="2400" dirty="0" smtClean="0"/>
              <a:t> 완화에 기여할 것입니다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  <a:buNone/>
            </a:pPr>
            <a:endParaRPr lang="ko-KR" altLang="en-US" sz="2400" dirty="0"/>
          </a:p>
        </p:txBody>
      </p:sp>
      <p:sp>
        <p:nvSpPr>
          <p:cNvPr id="4" name="오른쪽 화살표 3"/>
          <p:cNvSpPr/>
          <p:nvPr/>
        </p:nvSpPr>
        <p:spPr>
          <a:xfrm>
            <a:off x="755576" y="908720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258816" cy="562074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누가 신청할 수 있나요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150162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2400" dirty="0" smtClean="0"/>
              <a:t>거주자우선주차제의 신청은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주민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주민등록상의 주민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및 사업장 주소가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내에 있는 사업자 및 상근자에 한합니다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467544" y="836712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208</Words>
  <Application>Microsoft Office PowerPoint</Application>
  <PresentationFormat>화면 슬라이드 쇼(4:3)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거주자 우선주차제</vt:lpstr>
      <vt:lpstr>주차요금은 왜 받나요?</vt:lpstr>
      <vt:lpstr>누가 신청할 수 있나요?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거주자 우선주차제</dc:title>
  <dc:creator>user</dc:creator>
  <cp:lastModifiedBy>user</cp:lastModifiedBy>
  <cp:revision>2</cp:revision>
  <dcterms:created xsi:type="dcterms:W3CDTF">2015-03-31T08:08:03Z</dcterms:created>
  <dcterms:modified xsi:type="dcterms:W3CDTF">2018-11-21T23:51:07Z</dcterms:modified>
</cp:coreProperties>
</file>