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6136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78092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어린이집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보육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통합정보시스템에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공시됨을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371703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복지실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573016"/>
            <a:ext cx="720080" cy="7200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259632" y="2060848"/>
            <a:ext cx="4536504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사회복지법인 세출결산내역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어린이집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22</cp:revision>
  <dcterms:created xsi:type="dcterms:W3CDTF">2014-08-06T05:32:15Z</dcterms:created>
  <dcterms:modified xsi:type="dcterms:W3CDTF">2018-11-23T08:55:56Z</dcterms:modified>
</cp:coreProperties>
</file>