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과적차량 단속 결과는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 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민원과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</cp:revision>
  <dcterms:created xsi:type="dcterms:W3CDTF">2014-08-06T05:32:15Z</dcterms:created>
  <dcterms:modified xsi:type="dcterms:W3CDTF">2018-11-22T00:55:31Z</dcterms:modified>
</cp:coreProperties>
</file>