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폐 현수막 이용 재활용품 안내는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경제과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15</cp:revision>
  <dcterms:created xsi:type="dcterms:W3CDTF">2014-08-06T05:32:15Z</dcterms:created>
  <dcterms:modified xsi:type="dcterms:W3CDTF">2016-02-24T08:35:14Z</dcterms:modified>
</cp:coreProperties>
</file>