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2018-11-27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불법광고물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 err="1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수거보상제</a:t>
            </a:r>
            <a:r>
              <a:rPr lang="ko-KR" altLang="en-US" sz="2800" dirty="0" err="1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운영 중에 있지 않습니다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미래혁신과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SN</cp:lastModifiedBy>
  <cp:revision>15</cp:revision>
  <dcterms:created xsi:type="dcterms:W3CDTF">2014-08-06T05:32:15Z</dcterms:created>
  <dcterms:modified xsi:type="dcterms:W3CDTF">2018-11-27T04:14:08Z</dcterms:modified>
</cp:coreProperties>
</file>