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2018-11-24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영구임대아파트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선정 </a:t>
            </a:r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민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원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과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15</cp:revision>
  <dcterms:created xsi:type="dcterms:W3CDTF">2014-08-06T05:32:15Z</dcterms:created>
  <dcterms:modified xsi:type="dcterms:W3CDTF">2018-11-24T02:43:53Z</dcterms:modified>
</cp:coreProperties>
</file>