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4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20072" y="20608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상하수도사업소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 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02862" y="3815492"/>
            <a:ext cx="720080" cy="720080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2500298" y="2071678"/>
            <a:ext cx="2571768" cy="57150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</a:rPr>
              <a:t>하수도결산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14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사용자</cp:lastModifiedBy>
  <cp:revision>35</cp:revision>
  <dcterms:created xsi:type="dcterms:W3CDTF">2014-08-06T05:32:15Z</dcterms:created>
  <dcterms:modified xsi:type="dcterms:W3CDTF">2019-03-25T07:00:45Z</dcterms:modified>
</cp:coreProperties>
</file>