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1BCA-D52B-4C93-921B-BCB9A57FDD21}" type="datetimeFigureOut">
              <a:rPr lang="ko-KR" altLang="en-US" smtClean="0"/>
              <a:pPr/>
              <a:t>2019-03-15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0040" y="256490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곡성군 내 물류창고업 </a:t>
            </a:r>
            <a:r>
              <a:rPr lang="ko-KR" altLang="en-US" sz="4000" dirty="0" err="1" smtClean="0"/>
              <a:t>해당없음</a:t>
            </a:r>
            <a:endParaRPr lang="ko-KR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곡성군 내 물류창고업 해당없음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곡성군 내 물류창고업 해당없음</dc:title>
  <dc:creator>user</dc:creator>
  <cp:lastModifiedBy>user</cp:lastModifiedBy>
  <cp:revision>1</cp:revision>
  <dcterms:created xsi:type="dcterms:W3CDTF">2015-03-31T08:46:35Z</dcterms:created>
  <dcterms:modified xsi:type="dcterms:W3CDTF">2019-03-15T07:35:27Z</dcterms:modified>
</cp:coreProperties>
</file>