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환경축산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2143108" y="2071678"/>
            <a:ext cx="3071834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명예환경 감시원 현황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</cp:revision>
  <dcterms:created xsi:type="dcterms:W3CDTF">2014-08-06T05:32:15Z</dcterms:created>
  <dcterms:modified xsi:type="dcterms:W3CDTF">2019-03-18T09:20:01Z</dcterms:modified>
</cp:coreProperties>
</file>