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2017-01-13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복지실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051720" y="2060848"/>
            <a:ext cx="3168352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공설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smtClean="0">
                <a:solidFill>
                  <a:schemeClr val="tx1"/>
                </a:solidFill>
              </a:rPr>
              <a:t>공동묘지 현황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Administrator</cp:lastModifiedBy>
  <cp:revision>16</cp:revision>
  <dcterms:created xsi:type="dcterms:W3CDTF">2014-08-06T05:32:15Z</dcterms:created>
  <dcterms:modified xsi:type="dcterms:W3CDTF">2017-01-13T01:05:32Z</dcterms:modified>
</cp:coreProperties>
</file>