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2019-03-22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0072" y="20608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</a:t>
            </a:r>
            <a:r>
              <a:rPr lang="ko-KR" alt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주민복지과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2267744" y="2088458"/>
            <a:ext cx="3168352" cy="468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smtClean="0">
                <a:solidFill>
                  <a:schemeClr val="tx1"/>
                </a:solidFill>
              </a:rPr>
              <a:t>국제결혼중개업 현황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15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SN</cp:lastModifiedBy>
  <cp:revision>18</cp:revision>
  <dcterms:created xsi:type="dcterms:W3CDTF">2014-08-06T05:32:15Z</dcterms:created>
  <dcterms:modified xsi:type="dcterms:W3CDTF">2019-03-22T02:18:31Z</dcterms:modified>
</cp:coreProperties>
</file>