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4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폐 현수막 이용 재활용품 안내는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경제과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17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SN</cp:lastModifiedBy>
  <cp:revision>15</cp:revision>
  <dcterms:created xsi:type="dcterms:W3CDTF">2014-08-06T05:32:15Z</dcterms:created>
  <dcterms:modified xsi:type="dcterms:W3CDTF">2019-03-15T04:59:13Z</dcterms:modified>
</cp:coreProperties>
</file>