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상하수도사업소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2500298" y="2071678"/>
            <a:ext cx="2571768" cy="5715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빗물이용시설 현황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사용자</cp:lastModifiedBy>
  <cp:revision>36</cp:revision>
  <dcterms:created xsi:type="dcterms:W3CDTF">2014-08-06T05:32:15Z</dcterms:created>
  <dcterms:modified xsi:type="dcterms:W3CDTF">2019-03-25T07:05:23Z</dcterms:modified>
</cp:coreProperties>
</file>