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4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2019-03-25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0072" y="20608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상하수도사업소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1571604" y="2071678"/>
            <a:ext cx="3786214" cy="57150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</a:rPr>
              <a:t>하수도 긴급복구 및 준설업체 현황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18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사용자</cp:lastModifiedBy>
  <cp:revision>40</cp:revision>
  <dcterms:created xsi:type="dcterms:W3CDTF">2014-08-06T05:32:15Z</dcterms:created>
  <dcterms:modified xsi:type="dcterms:W3CDTF">2019-03-25T07:02:10Z</dcterms:modified>
</cp:coreProperties>
</file>