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292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5805" y="2073955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공동주택 입주자 모집 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관련 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95804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우리군 최근 해당사항이 없음을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민원과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17</cp:revision>
  <dcterms:created xsi:type="dcterms:W3CDTF">2014-08-06T05:32:15Z</dcterms:created>
  <dcterms:modified xsi:type="dcterms:W3CDTF">2018-11-24T02:51:04Z</dcterms:modified>
</cp:coreProperties>
</file>