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공공 임대자전거 사업현황</a:t>
            </a:r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현재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</a:t>
            </a:r>
            <a:endParaRPr lang="en-US" altLang="ko-KR" sz="2400" dirty="0" smtClean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안전건설과</a:t>
            </a:r>
            <a:endParaRPr lang="en-US" altLang="ko-KR" dirty="0" smtClean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pc</cp:lastModifiedBy>
  <cp:revision>18</cp:revision>
  <dcterms:created xsi:type="dcterms:W3CDTF">2014-08-06T05:32:15Z</dcterms:created>
  <dcterms:modified xsi:type="dcterms:W3CDTF">2019-03-28T06:59:36Z</dcterms:modified>
</cp:coreProperties>
</file>