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20072" y="206084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자료는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</a:t>
            </a: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환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경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과 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1500166" y="2071678"/>
            <a:ext cx="3571900" cy="57150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</a:rPr>
              <a:t>재활용 의무시설 지도점검 결과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17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29</cp:revision>
  <dcterms:created xsi:type="dcterms:W3CDTF">2014-08-06T05:32:15Z</dcterms:created>
  <dcterms:modified xsi:type="dcterms:W3CDTF">2014-09-01T01:25:19Z</dcterms:modified>
</cp:coreProperties>
</file>