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2020-08-31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292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5805" y="2073955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공동주택 입주자 모집 관련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958043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우리군 최근 해당사항이 없음을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민원실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(360-8490)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-윤고딕340</vt:lpstr>
      <vt:lpstr>-윤고딕350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18</cp:revision>
  <dcterms:created xsi:type="dcterms:W3CDTF">2014-08-06T05:32:15Z</dcterms:created>
  <dcterms:modified xsi:type="dcterms:W3CDTF">2020-08-31T09:05:39Z</dcterms:modified>
</cp:coreProperties>
</file>