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206084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과적차량 단속 결과는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 </a:t>
            </a:r>
            <a:r>
              <a:rPr lang="ko-KR" altLang="en-US" sz="2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  <a:latin typeface="-윤고딕350" pitchFamily="18" charset="-127"/>
                <a:ea typeface="-윤고딕350" pitchFamily="18" charset="-127"/>
              </a:rPr>
              <a:t>해당되지 않는 목록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임을 </a:t>
            </a:r>
            <a:endParaRPr lang="en-US" altLang="ko-KR" sz="2400" dirty="0" smtClean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알려드립니다</a:t>
            </a: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 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</a:t>
            </a:r>
            <a:r>
              <a:rPr lang="ko-KR" alt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민원실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789040"/>
            <a:ext cx="720080" cy="7200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14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-윤고딕340</vt:lpstr>
      <vt:lpstr>-윤고딕350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18</cp:revision>
  <dcterms:created xsi:type="dcterms:W3CDTF">2014-08-06T05:32:15Z</dcterms:created>
  <dcterms:modified xsi:type="dcterms:W3CDTF">2020-08-31T06:08:42Z</dcterms:modified>
</cp:coreProperties>
</file>