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영구임대아파트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선정 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민원실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(360-8490)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16</cp:revision>
  <dcterms:created xsi:type="dcterms:W3CDTF">2014-08-06T05:32:15Z</dcterms:created>
  <dcterms:modified xsi:type="dcterms:W3CDTF">2020-08-31T10:19:27Z</dcterms:modified>
</cp:coreProperties>
</file>