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2020-10-20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1580" y="162880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주정차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단속 무인카메라 </a:t>
            </a:r>
            <a:r>
              <a:rPr lang="ko-KR" altLang="en-US" sz="2800" b="1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설치현황</a:t>
            </a:r>
            <a:endParaRPr lang="ko-KR" altLang="en-US" sz="2800" b="1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곡성군청 민원실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303362"/>
              </p:ext>
            </p:extLst>
          </p:nvPr>
        </p:nvGraphicFramePr>
        <p:xfrm>
          <a:off x="785292" y="2389031"/>
          <a:ext cx="6437757" cy="1611948"/>
        </p:xfrm>
        <a:graphic>
          <a:graphicData uri="http://schemas.openxmlformats.org/drawingml/2006/table">
            <a:tbl>
              <a:tblPr/>
              <a:tblGrid>
                <a:gridCol w="4529582"/>
                <a:gridCol w="684022"/>
                <a:gridCol w="737870"/>
                <a:gridCol w="486283"/>
              </a:tblGrid>
              <a:tr h="3108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-3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설 치 장 소</a:t>
                      </a:r>
                      <a:endParaRPr lang="ko-KR" altLang="en-US" sz="1300" b="1" kern="0" spc="-3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-3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설치대수</a:t>
                      </a:r>
                      <a:endParaRPr lang="ko-KR" altLang="en-US" sz="1300" b="1" kern="0" spc="-3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-3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설치목적</a:t>
                      </a:r>
                      <a:endParaRPr lang="ko-KR" altLang="en-US" sz="1300" b="1" kern="0" spc="-3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-3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비고</a:t>
                      </a:r>
                      <a:endParaRPr lang="ko-KR" altLang="en-US" sz="1300" b="1" kern="0" spc="-3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5008"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3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1. </a:t>
                      </a:r>
                      <a:r>
                        <a:rPr lang="ko-KR" altLang="en-US" sz="1100" b="1" kern="0" spc="-15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전남 곡성군 곡성읍 읍내리 </a:t>
                      </a:r>
                      <a:r>
                        <a:rPr lang="en-US" altLang="ko-KR" sz="1100" b="1" kern="0" spc="-15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323-1 (</a:t>
                      </a:r>
                      <a:r>
                        <a:rPr lang="ko-KR" altLang="en-US" sz="1100" b="1" kern="0" spc="-15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군청앞 사거리</a:t>
                      </a:r>
                      <a:r>
                        <a:rPr lang="en-US" altLang="ko-KR" sz="1100" b="1" kern="0" spc="-15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)</a:t>
                      </a:r>
                      <a:endParaRPr lang="ko-KR" altLang="en-US" sz="1100" b="1" kern="0" spc="-15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3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</a:t>
                      </a:r>
                      <a:r>
                        <a:rPr lang="ko-KR" altLang="en-US" sz="1100" b="1" kern="0" spc="-3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대</a:t>
                      </a:r>
                      <a:endParaRPr lang="ko-KR" altLang="en-US" sz="1100" b="1" kern="0" spc="-3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3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불법주정차 단속</a:t>
                      </a:r>
                      <a:endParaRPr lang="ko-KR" altLang="en-US" sz="1300" kern="0" spc="-3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kern="0" spc="-3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상가 밀집 지역</a:t>
                      </a:r>
                      <a:endParaRPr lang="ko-KR" altLang="en-US" sz="1300" kern="0" spc="-3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008">
                <a:tc>
                  <a:txBody>
                    <a:bodyPr/>
                    <a:lstStyle/>
                    <a:p>
                      <a:pPr marL="6350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3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2. </a:t>
                      </a:r>
                      <a:r>
                        <a:rPr lang="ko-KR" altLang="en-US" sz="1100" b="1" kern="0" spc="-3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전남 곡성군 곡성읍 읍내리 </a:t>
                      </a:r>
                      <a:r>
                        <a:rPr lang="en-US" altLang="ko-KR" sz="1100" b="1" kern="0" spc="-3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371-3(</a:t>
                      </a:r>
                      <a:r>
                        <a:rPr lang="ko-KR" altLang="en-US" sz="1100" b="1" kern="0" spc="-3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정석진의원 사거리</a:t>
                      </a:r>
                      <a:r>
                        <a:rPr lang="en-US" altLang="ko-KR" sz="1100" b="1" kern="0" spc="-3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)</a:t>
                      </a:r>
                      <a:endParaRPr lang="ko-KR" altLang="en-US" sz="1100" b="1" kern="0" spc="-3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kern="0" spc="-3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</a:t>
                      </a:r>
                      <a:r>
                        <a:rPr lang="ko-KR" altLang="en-US" sz="1100" b="1" kern="0" spc="-3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대</a:t>
                      </a:r>
                      <a:endParaRPr lang="ko-KR" altLang="en-US" sz="1100" b="1" kern="0" spc="-3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79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351517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91580" y="422108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 </a:t>
            </a:r>
            <a:r>
              <a:rPr lang="ko-KR" altLang="en-US" dirty="0" smtClean="0"/>
              <a:t>운영시간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연중무휴 </a:t>
            </a:r>
            <a:r>
              <a:rPr lang="en-US" altLang="ko-KR" dirty="0" smtClean="0"/>
              <a:t>08:00 ~ 20:00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51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17</cp:revision>
  <dcterms:created xsi:type="dcterms:W3CDTF">2014-08-06T05:32:15Z</dcterms:created>
  <dcterms:modified xsi:type="dcterms:W3CDTF">2020-10-20T06:25:33Z</dcterms:modified>
</cp:coreProperties>
</file>