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주민복지과 </a:t>
            </a: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051720" y="2060848"/>
            <a:ext cx="3168352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공설</a:t>
            </a:r>
            <a:r>
              <a:rPr lang="en-US" altLang="ko-KR" sz="2000" b="1" dirty="0">
                <a:solidFill>
                  <a:schemeClr val="tx1"/>
                </a:solidFill>
              </a:rPr>
              <a:t>, </a:t>
            </a:r>
            <a:r>
              <a:rPr lang="ko-KR" altLang="en-US" sz="2000" b="1">
                <a:solidFill>
                  <a:schemeClr val="tx1"/>
                </a:solidFill>
              </a:rPr>
              <a:t>공동묘지 현황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</cp:revision>
  <dcterms:created xsi:type="dcterms:W3CDTF">2014-08-06T05:32:15Z</dcterms:created>
  <dcterms:modified xsi:type="dcterms:W3CDTF">2021-03-05T01:54:13Z</dcterms:modified>
</cp:coreProperties>
</file>