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6136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780928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어린이집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 보육통합정보시스템에 공시됨을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371703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주민복지과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573016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259632" y="2060848"/>
            <a:ext cx="4536504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사회복지법인 세출결산내역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어린이집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)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23</cp:revision>
  <dcterms:created xsi:type="dcterms:W3CDTF">2014-08-06T05:32:15Z</dcterms:created>
  <dcterms:modified xsi:type="dcterms:W3CDTF">2021-03-09T05:39:25Z</dcterms:modified>
</cp:coreProperties>
</file>