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970C8-0E75-4C80-8618-6A96BA932238}" type="datetimeFigureOut">
              <a:rPr lang="ko-KR" altLang="en-US" smtClean="0"/>
              <a:pPr/>
              <a:t>2021-03-02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970C8-0E75-4C80-8618-6A96BA932238}" type="datetimeFigureOut">
              <a:rPr lang="ko-KR" altLang="en-US" smtClean="0"/>
              <a:pPr/>
              <a:t>2021-03-02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C9B28-6BAD-42D1-9E05-4B5FED463DC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제목 없음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71600" y="2060848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 </a:t>
            </a:r>
            <a:r>
              <a:rPr lang="ko-KR" altLang="en-US" sz="2800" b="1" dirty="0">
                <a:solidFill>
                  <a:schemeClr val="bg1">
                    <a:lumMod val="50000"/>
                  </a:schemeClr>
                </a:solidFill>
                <a:latin typeface="-윤고딕350" pitchFamily="18" charset="-127"/>
                <a:ea typeface="-윤고딕350" pitchFamily="18" charset="-127"/>
              </a:rPr>
              <a:t>폐 현수막 이용 재활용품 안내는</a:t>
            </a:r>
            <a:endParaRPr lang="ko-KR" altLang="en-US" sz="2800" dirty="0">
              <a:solidFill>
                <a:schemeClr val="bg1">
                  <a:lumMod val="50000"/>
                </a:schemeClr>
              </a:solidFill>
              <a:latin typeface="-윤고딕350" pitchFamily="18" charset="-127"/>
              <a:ea typeface="-윤고딕350" pitchFamily="18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5616" y="314096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dirty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곡성군에서는 </a:t>
            </a:r>
            <a:r>
              <a:rPr lang="ko-KR" altLang="en-US" sz="2400" dirty="0">
                <a:solidFill>
                  <a:schemeClr val="accent3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13000"/>
                    </a:prstClr>
                  </a:outerShdw>
                </a:effectLst>
                <a:latin typeface="-윤고딕350" pitchFamily="18" charset="-127"/>
                <a:ea typeface="-윤고딕350" pitchFamily="18" charset="-127"/>
              </a:rPr>
              <a:t>해당되지 않는 목록</a:t>
            </a:r>
            <a:r>
              <a:rPr lang="ko-KR" altLang="en-US" sz="2400" dirty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임을 알려드립니다</a:t>
            </a:r>
            <a:r>
              <a:rPr lang="en-US" altLang="ko-KR" sz="2400" dirty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.</a:t>
            </a:r>
            <a:endParaRPr lang="ko-KR" altLang="en-US" sz="2400" dirty="0">
              <a:solidFill>
                <a:schemeClr val="bg1">
                  <a:lumMod val="50000"/>
                </a:schemeClr>
              </a:solidFill>
              <a:latin typeface="-윤고딕340" pitchFamily="18" charset="-127"/>
              <a:ea typeface="-윤고딕340" pitchFamily="18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1800" y="4005064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dirty="0">
                <a:solidFill>
                  <a:schemeClr val="bg1">
                    <a:lumMod val="50000"/>
                  </a:schemeClr>
                </a:solidFill>
                <a:latin typeface="-윤고딕340" pitchFamily="18" charset="-127"/>
                <a:ea typeface="-윤고딕340" pitchFamily="18" charset="-127"/>
              </a:rPr>
              <a:t>즐거운 하루 되세요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35896" y="52292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-윤고딕340" pitchFamily="18" charset="-127"/>
                <a:ea typeface="-윤고딕340" pitchFamily="18" charset="-127"/>
              </a:rPr>
              <a:t>곡성군 경제과 </a:t>
            </a:r>
          </a:p>
        </p:txBody>
      </p:sp>
      <p:pic>
        <p:nvPicPr>
          <p:cNvPr id="10" name="그림 9" descr="로고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013176"/>
            <a:ext cx="576064" cy="576064"/>
          </a:xfrm>
          <a:prstGeom prst="rect">
            <a:avLst/>
          </a:prstGeom>
        </p:spPr>
      </p:pic>
      <p:pic>
        <p:nvPicPr>
          <p:cNvPr id="9" name="그림 8" descr="19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3789040"/>
            <a:ext cx="720080" cy="7200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17</Words>
  <Application>Microsoft Office PowerPoint</Application>
  <PresentationFormat>화면 슬라이드 쇼(4:3)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-윤고딕340</vt:lpstr>
      <vt:lpstr>-윤고딕350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15</cp:revision>
  <dcterms:created xsi:type="dcterms:W3CDTF">2014-08-06T05:32:15Z</dcterms:created>
  <dcterms:modified xsi:type="dcterms:W3CDTF">2021-03-01T23:41:15Z</dcterms:modified>
</cp:coreProperties>
</file>