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상하수도사업소 상수도팀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1571604" y="2071678"/>
            <a:ext cx="3500462" cy="5715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물체험시설 수질검사 결과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17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-윤고딕340</vt:lpstr>
      <vt:lpstr>-윤고딕350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38</cp:revision>
  <dcterms:created xsi:type="dcterms:W3CDTF">2014-08-06T05:32:15Z</dcterms:created>
  <dcterms:modified xsi:type="dcterms:W3CDTF">2021-08-12T08:41:39Z</dcterms:modified>
</cp:coreProperties>
</file>