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20608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과적차량 단속 결과는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 </a:t>
            </a: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</a:t>
            </a:r>
            <a:endParaRPr lang="en-US" altLang="ko-KR" sz="2400" dirty="0" smtClean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 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민원실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-윤고딕340</vt:lpstr>
      <vt:lpstr>-윤고딕350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pc</cp:lastModifiedBy>
  <cp:revision>18</cp:revision>
  <dcterms:created xsi:type="dcterms:W3CDTF">2014-08-06T05:32:15Z</dcterms:created>
  <dcterms:modified xsi:type="dcterms:W3CDTF">2021-08-05T08:52:01Z</dcterms:modified>
</cp:coreProperties>
</file>